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3" r:id="rId8"/>
    <p:sldId id="272" r:id="rId9"/>
    <p:sldId id="271" r:id="rId10"/>
    <p:sldId id="274" r:id="rId11"/>
    <p:sldId id="267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jca Brescak" initials="MB" lastIdx="1" clrIdx="0">
    <p:extLst>
      <p:ext uri="{19B8F6BF-5375-455C-9EA6-DF929625EA0E}">
        <p15:presenceInfo xmlns:p15="http://schemas.microsoft.com/office/powerpoint/2012/main" userId="S-1-5-21-3313157511-3178148741-3471896949-12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593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312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830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5641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6418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9470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6999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994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3313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800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3956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900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1193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03659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1581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979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A0FB5-0ACE-4112-9008-045981AD13F8}" type="datetimeFigureOut">
              <a:rPr lang="sl-SI" smtClean="0"/>
              <a:t>21.12.2020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868B97F-7588-41C7-9203-F1E474DD7D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618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F28BC33-AC17-4DB1-8430-954CF0FB0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388758"/>
            <a:ext cx="7766936" cy="1646302"/>
          </a:xfrm>
        </p:spPr>
        <p:txBody>
          <a:bodyPr/>
          <a:lstStyle/>
          <a:p>
            <a:r>
              <a:rPr lang="sl-SI" dirty="0" err="1"/>
              <a:t>GardEN</a:t>
            </a:r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1D5D9F6-D797-4C21-9D72-DB08631C3B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Energijska pot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868CC68-F126-42D8-B3BA-EAE28E21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40" y="336491"/>
            <a:ext cx="1384210" cy="144154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CC4B509-E67F-43A9-911E-A62ECF1D8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42" y="550291"/>
            <a:ext cx="2159508" cy="965159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CBD696DC-A0D7-404E-9FFE-4F85ADDD77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35" y="5781675"/>
            <a:ext cx="3815715" cy="753671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D2102DCF-A507-4FF2-89BC-9DD7DBB17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65" y="-57891"/>
            <a:ext cx="5705475" cy="214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5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66F79A-613C-4186-96AF-BDD81D016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sl-SI" dirty="0"/>
              <a:t>Nekaj že obstoječih poti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A3D2D8C-635E-464D-91F0-66C75CBD5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56"/>
            <a:ext cx="12192000" cy="62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07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3D95CD54-DACA-461B-8FB7-FB8A05150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3440"/>
            <a:ext cx="12407914" cy="7053184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088C1FD-D2EE-4BC6-B5FC-AAA1FC752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0497" y="204436"/>
            <a:ext cx="3254865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altLang="sl-SI" dirty="0"/>
              <a:t>Pohodniške poti</a:t>
            </a:r>
          </a:p>
        </p:txBody>
      </p:sp>
    </p:spTree>
    <p:extLst>
      <p:ext uri="{BB962C8B-B14F-4D97-AF65-F5344CB8AC3E}">
        <p14:creationId xmlns:p14="http://schemas.microsoft.com/office/powerpoint/2010/main" val="56420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058618A7-3837-4157-958E-A8C50A882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74" y="-52940"/>
            <a:ext cx="12211050" cy="681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42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15481D-5240-476C-A003-734A90F66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4" y="0"/>
            <a:ext cx="8596668" cy="690880"/>
          </a:xfrm>
        </p:spPr>
        <p:txBody>
          <a:bodyPr/>
          <a:lstStyle/>
          <a:p>
            <a:r>
              <a:rPr lang="sl-SI" dirty="0">
                <a:solidFill>
                  <a:schemeClr val="accent1">
                    <a:lumMod val="75000"/>
                  </a:schemeClr>
                </a:solidFill>
                <a:latin typeface="Merriweather"/>
              </a:rPr>
              <a:t>P</a:t>
            </a:r>
            <a:r>
              <a:rPr lang="sl-SI" i="0" dirty="0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rojekt </a:t>
            </a:r>
            <a:r>
              <a:rPr lang="sl-SI" i="0" dirty="0" err="1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Iron</a:t>
            </a:r>
            <a:r>
              <a:rPr lang="sl-SI" i="0" dirty="0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 </a:t>
            </a:r>
            <a:r>
              <a:rPr lang="sl-SI" i="0" dirty="0" err="1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Curtain</a:t>
            </a:r>
            <a:r>
              <a:rPr lang="sl-SI" i="0" dirty="0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 </a:t>
            </a:r>
            <a:r>
              <a:rPr lang="sl-SI" i="0" dirty="0" err="1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Cycling</a:t>
            </a:r>
            <a:r>
              <a:rPr lang="sl-SI" i="0" dirty="0">
                <a:solidFill>
                  <a:schemeClr val="accent1">
                    <a:lumMod val="75000"/>
                  </a:schemeClr>
                </a:solidFill>
                <a:effectLst/>
                <a:latin typeface="Merriweather"/>
              </a:rPr>
              <a:t> </a:t>
            </a:r>
            <a:endParaRPr lang="sl-SI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2CF53158-E62D-47A1-853C-FE456AFB6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4" y="690880"/>
            <a:ext cx="7892504" cy="558641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D1059B6F-958C-4701-832B-6F1FCF587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840" y="0"/>
            <a:ext cx="6360160" cy="3060763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C980F047-1130-4CCB-A730-1211B6B48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778" y="3060763"/>
            <a:ext cx="4586502" cy="310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8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C7318710-2354-41C4-BD26-5CD27CF0B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56" y="0"/>
            <a:ext cx="8695088" cy="685800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34CB3C4-15F5-4464-BD16-EA17D281E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010"/>
            <a:ext cx="3581400" cy="2857500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EAE43BB-D657-4117-AF50-7DCE6992339D}"/>
              </a:ext>
            </a:extLst>
          </p:cNvPr>
          <p:cNvSpPr txBox="1"/>
          <p:nvPr/>
        </p:nvSpPr>
        <p:spPr>
          <a:xfrm>
            <a:off x="152400" y="3429000"/>
            <a:ext cx="3342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l-SI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sl-SI" sz="1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Energijska svetovalka: </a:t>
            </a:r>
          </a:p>
          <a:p>
            <a:pPr algn="ctr"/>
            <a:r>
              <a:rPr lang="sl-SI" sz="1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Mateja Vavtar</a:t>
            </a:r>
            <a:endParaRPr lang="sl-SI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sl-SI" sz="1800" b="0" i="0" u="none" strike="noStrike" baseline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sl-SI" sz="18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Myrta</a:t>
            </a:r>
            <a:r>
              <a:rPr lang="sl-SI" sz="1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, </a:t>
            </a:r>
          </a:p>
          <a:p>
            <a:pPr algn="ctr"/>
            <a:r>
              <a:rPr lang="sl-SI" sz="1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Svetovanje za osebnostno rast</a:t>
            </a:r>
            <a:r>
              <a:rPr lang="sl-SI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DA69F350-7FF8-4D64-BB63-5B3ADDB3F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564" y="5183326"/>
            <a:ext cx="1246675" cy="116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19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ED83D52-520E-4C4D-BB60-BC7B8658F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52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270E8C37-D8FE-49D0-BF40-025C21E39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8" y="-71438"/>
            <a:ext cx="12067592" cy="692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21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F65DA26F-11AC-40A5-8801-433EBA15D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9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11E91ED2-83E0-4B63-A48B-C794F18DA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663" y="0"/>
            <a:ext cx="123653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51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9AB5B6-F5A8-48D5-9AA3-83331D15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440" y="248475"/>
            <a:ext cx="8453120" cy="752552"/>
          </a:xfrm>
        </p:spPr>
        <p:txBody>
          <a:bodyPr/>
          <a:lstStyle/>
          <a:p>
            <a:r>
              <a:rPr lang="sl-SI" sz="2800" dirty="0"/>
              <a:t>Energijska pot Garden – Pot 4 elementov </a:t>
            </a:r>
            <a:br>
              <a:rPr lang="sl-SI" sz="2800" dirty="0"/>
            </a:br>
            <a:r>
              <a:rPr lang="sl-SI" sz="2800" dirty="0"/>
              <a:t>– izzivi za prihodnost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F662B16-E135-45FB-AC39-6FB7DA9EE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2292" y="1183906"/>
            <a:ext cx="9927745" cy="5553777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Energija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Naravna in kulturna dediščina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Kolesarska pot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Pohodniška pot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i="1" dirty="0">
                <a:solidFill>
                  <a:srgbClr val="92D050"/>
                </a:solidFill>
              </a:rPr>
              <a:t>Javni prevoz</a:t>
            </a:r>
            <a:r>
              <a:rPr lang="en-GB" i="1" dirty="0">
                <a:solidFill>
                  <a:srgbClr val="92D050"/>
                </a:solidFill>
              </a:rPr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Kako priti do nas</a:t>
            </a:r>
            <a:r>
              <a:rPr lang="en-GB" dirty="0"/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Nastanitvene kapacitete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S</a:t>
            </a:r>
            <a:r>
              <a:rPr lang="sl-SI" dirty="0" err="1"/>
              <a:t>toritve</a:t>
            </a:r>
            <a:endParaRPr lang="sl-SI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5* doživetje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92D050"/>
                </a:solidFill>
              </a:rPr>
              <a:t>App?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92D050"/>
                </a:solidFill>
              </a:rPr>
              <a:t>Org</a:t>
            </a:r>
            <a:r>
              <a:rPr lang="sl-SI" i="1" dirty="0" err="1">
                <a:solidFill>
                  <a:srgbClr val="92D050"/>
                </a:solidFill>
              </a:rPr>
              <a:t>anizirani</a:t>
            </a:r>
            <a:r>
              <a:rPr lang="sl-SI" i="1" dirty="0">
                <a:solidFill>
                  <a:srgbClr val="92D050"/>
                </a:solidFill>
              </a:rPr>
              <a:t> obiski in ekskurzije?</a:t>
            </a:r>
            <a:endParaRPr lang="en-GB" i="1" dirty="0">
              <a:solidFill>
                <a:srgbClr val="92D05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Dogodki 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l-SI" dirty="0"/>
              <a:t>Kontakti </a:t>
            </a:r>
            <a:endParaRPr lang="en-GB" dirty="0"/>
          </a:p>
          <a:p>
            <a:pPr algn="l"/>
            <a:endParaRPr lang="sl-SI" dirty="0"/>
          </a:p>
          <a:p>
            <a:pPr algn="l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84646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50374B-AFF4-4DDD-80CB-BA8A270C9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Hvala lepa! / </a:t>
            </a:r>
            <a:r>
              <a:rPr lang="sl-SI" dirty="0" err="1"/>
              <a:t>Köszönöm</a:t>
            </a:r>
            <a:r>
              <a:rPr lang="sl-SI" dirty="0"/>
              <a:t> </a:t>
            </a:r>
            <a:r>
              <a:rPr lang="sl-SI" dirty="0" err="1"/>
              <a:t>szepen</a:t>
            </a:r>
            <a:r>
              <a:rPr lang="sl-SI" dirty="0"/>
              <a:t>!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321A97-98F3-4DCF-BCAA-FAB73D72A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030072"/>
          </a:xfrm>
        </p:spPr>
        <p:txBody>
          <a:bodyPr>
            <a:normAutofit fontScale="85000" lnSpcReduction="20000"/>
          </a:bodyPr>
          <a:lstStyle/>
          <a:p>
            <a:r>
              <a:rPr lang="sl-SI" dirty="0"/>
              <a:t>Mag. Mojca Breščak</a:t>
            </a:r>
          </a:p>
          <a:p>
            <a:r>
              <a:rPr lang="sl-SI" dirty="0"/>
              <a:t>Občina Moravske Toplice</a:t>
            </a:r>
          </a:p>
          <a:p>
            <a:r>
              <a:rPr lang="sl-SI" dirty="0"/>
              <a:t>E: mojca.brescak@moravske-toplice.si</a:t>
            </a:r>
          </a:p>
        </p:txBody>
      </p:sp>
    </p:spTree>
    <p:extLst>
      <p:ext uri="{BB962C8B-B14F-4D97-AF65-F5344CB8AC3E}">
        <p14:creationId xmlns:p14="http://schemas.microsoft.com/office/powerpoint/2010/main" val="3943007125"/>
      </p:ext>
    </p:extLst>
  </p:cSld>
  <p:clrMapOvr>
    <a:masterClrMapping/>
  </p:clrMapOvr>
</p:sld>
</file>

<file path=ppt/theme/theme1.xml><?xml version="1.0" encoding="utf-8"?>
<a:theme xmlns:a="http://schemas.openxmlformats.org/drawingml/2006/main" name="Gladko">
  <a:themeElements>
    <a:clrScheme name="Gladk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Gladk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adk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641</TotalTime>
  <Words>93</Words>
  <Application>Microsoft Office PowerPoint</Application>
  <PresentationFormat>Širokozaslonsko</PresentationFormat>
  <Paragraphs>29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8" baseType="lpstr">
      <vt:lpstr>Arial</vt:lpstr>
      <vt:lpstr>Merriweather</vt:lpstr>
      <vt:lpstr>Times New Roman</vt:lpstr>
      <vt:lpstr>Trebuchet MS</vt:lpstr>
      <vt:lpstr>Wingdings 3</vt:lpstr>
      <vt:lpstr>Gladko</vt:lpstr>
      <vt:lpstr>GardEN</vt:lpstr>
      <vt:lpstr>Nekaj že obstoječih poti</vt:lpstr>
      <vt:lpstr>Pohodniške poti</vt:lpstr>
      <vt:lpstr>PowerPointova predstavitev</vt:lpstr>
      <vt:lpstr>Projekt Iron Curtain Cycling 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Energijska pot Garden – Pot 4 elementov  – izzivi za prihodnost</vt:lpstr>
      <vt:lpstr>Hvala lepa! / Köszönöm szepen!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</dc:title>
  <dc:creator>Mojca Brescak</dc:creator>
  <cp:lastModifiedBy>Mojca Brescak</cp:lastModifiedBy>
  <cp:revision>22</cp:revision>
  <dcterms:created xsi:type="dcterms:W3CDTF">2019-04-02T09:50:05Z</dcterms:created>
  <dcterms:modified xsi:type="dcterms:W3CDTF">2020-12-21T20:44:49Z</dcterms:modified>
</cp:coreProperties>
</file>